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notesMasterIdLst>
    <p:notesMasterId r:id="rId15"/>
  </p:notesMasterIdLst>
  <p:handoutMasterIdLst>
    <p:handoutMasterId r:id="rId16"/>
  </p:handoutMasterIdLst>
  <p:sldIdLst>
    <p:sldId id="278" r:id="rId3"/>
    <p:sldId id="288" r:id="rId4"/>
    <p:sldId id="294" r:id="rId5"/>
    <p:sldId id="270" r:id="rId6"/>
    <p:sldId id="293" r:id="rId7"/>
    <p:sldId id="285" r:id="rId8"/>
    <p:sldId id="289" r:id="rId9"/>
    <p:sldId id="290" r:id="rId10"/>
    <p:sldId id="291" r:id="rId11"/>
    <p:sldId id="292" r:id="rId12"/>
    <p:sldId id="295" r:id="rId13"/>
    <p:sldId id="269" r:id="rId14"/>
  </p:sldIdLst>
  <p:sldSz cx="9144000" cy="6858000" type="screen4x3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43">
          <p15:clr>
            <a:srgbClr val="A4A3A4"/>
          </p15:clr>
        </p15:guide>
        <p15:guide id="3" orient="horz" pos="982">
          <p15:clr>
            <a:srgbClr val="A4A3A4"/>
          </p15:clr>
        </p15:guide>
        <p15:guide id="4" orient="horz" pos="1193">
          <p15:clr>
            <a:srgbClr val="A4A3A4"/>
          </p15:clr>
        </p15:guide>
        <p15:guide id="5" pos="2880">
          <p15:clr>
            <a:srgbClr val="A4A3A4"/>
          </p15:clr>
        </p15:guide>
        <p15:guide id="6" pos="3034">
          <p15:clr>
            <a:srgbClr val="A4A3A4"/>
          </p15:clr>
        </p15:guide>
        <p15:guide id="7" pos="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6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7" autoAdjust="0"/>
    <p:restoredTop sz="80503" autoAdjust="0"/>
  </p:normalViewPr>
  <p:slideViewPr>
    <p:cSldViewPr snapToGrid="0">
      <p:cViewPr varScale="1">
        <p:scale>
          <a:sx n="89" d="100"/>
          <a:sy n="89" d="100"/>
        </p:scale>
        <p:origin x="1219" y="202"/>
      </p:cViewPr>
      <p:guideLst>
        <p:guide orient="horz" pos="2160"/>
        <p:guide orient="horz" pos="4043"/>
        <p:guide orient="horz" pos="982"/>
        <p:guide orient="horz" pos="1193"/>
        <p:guide pos="2880"/>
        <p:guide pos="3034"/>
        <p:guide pos="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-308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E1A98-1FDC-4069-A549-108C524DA00B}" type="datetimeFigureOut">
              <a:rPr lang="en-US" smtClean="0"/>
              <a:pPr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77194-D090-47CB-A252-F02355B118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293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3F48AF-06F8-4945-9F42-661BBF80F64A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C13A5-511F-4D4F-B778-6AB878583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7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>
              <a:spcBef>
                <a:spcPct val="0"/>
              </a:spcBef>
            </a:pPr>
            <a:r>
              <a:rPr lang="ru-RU" b="1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Морская рябь</a:t>
            </a:r>
          </a:p>
          <a:p>
            <a:pPr>
              <a:spcBef>
                <a:spcPct val="0"/>
              </a:spcBef>
            </a:pPr>
            <a:r>
              <a:rPr lang="ru-RU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(простой)</a:t>
            </a:r>
          </a:p>
          <a:p>
            <a:pPr>
              <a:spcBef>
                <a:spcPct val="0"/>
              </a:spcBef>
            </a:pPr>
            <a:endParaRPr lang="ru-RU" noProof="0" dirty="0" smtClean="0">
              <a:solidFill>
                <a:srgbClr val="000000"/>
              </a:solidFill>
              <a:ea typeface="Trebuchet MS" pitchFamily="34" charset="0"/>
              <a:cs typeface="Trebuchet MS" pitchFamily="34" charset="0"/>
              <a:sym typeface="Trebuchet MS" pitchFamily="34" charset="0"/>
            </a:endParaRPr>
          </a:p>
          <a:p>
            <a:pPr>
              <a:spcBef>
                <a:spcPct val="0"/>
              </a:spcBef>
            </a:pPr>
            <a:r>
              <a:rPr lang="ru-RU" b="1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Примечание. </a:t>
            </a:r>
            <a:r>
              <a:rPr lang="ru-RU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Этот видеошаблон оптимизирован для приложения Microsoft PowerPoint 2010.</a:t>
            </a:r>
          </a:p>
          <a:p>
            <a:pPr marL="685800" lvl="1" indent="-228600">
              <a:spcBef>
                <a:spcPct val="0"/>
              </a:spcBef>
              <a:buFontTx/>
              <a:buChar char="•"/>
            </a:pPr>
            <a:r>
              <a:rPr lang="ru-RU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В PowerPoint 2007 видеоэлементы также воспроизводятся, однако при показе слайдов все содержиое, перекрывающее области видео, будет закрыто видеороликом.</a:t>
            </a:r>
          </a:p>
          <a:p>
            <a:pPr marL="685800" lvl="1" indent="-228600">
              <a:spcBef>
                <a:spcPct val="0"/>
              </a:spcBef>
              <a:buFontTx/>
              <a:buChar char="•"/>
            </a:pPr>
            <a:r>
              <a:rPr lang="ru-RU" noProof="0" dirty="0" smtClean="0">
                <a:solidFill>
                  <a:srgbClr val="000000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В PowerPoint 2003 видео не воспроизводится, но рамки видеоэлементов остаются на месте в виде статичных изображений. 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/>
            </a:r>
            <a:b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</a:br>
            <a:endParaRPr lang="ru-RU" noProof="0" dirty="0" smtClean="0">
              <a:solidFill>
                <a:srgbClr val="FFFFFF"/>
              </a:solidFill>
              <a:ea typeface="Trebuchet MS" pitchFamily="34" charset="0"/>
              <a:cs typeface="Trebuchet MS" pitchFamily="34" charset="0"/>
              <a:sym typeface="Trebuchet MS" pitchFamily="34" charset="0"/>
            </a:endParaRPr>
          </a:p>
          <a:p>
            <a:pPr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Видео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Воспроизводится автоматически после каждого перехода между слайдами.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Длится 15 секунд.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Воспроизводится циклически.</a:t>
            </a:r>
            <a:b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</a:br>
            <a:endParaRPr lang="ru-RU" noProof="0" dirty="0" smtClean="0">
              <a:solidFill>
                <a:srgbClr val="000000"/>
              </a:solidFill>
              <a:latin typeface="Calibri" pitchFamily="34" charset="0"/>
              <a:ea typeface="Trebuchet MS" pitchFamily="34" charset="0"/>
              <a:cs typeface="Trebuchet MS" pitchFamily="34" charset="0"/>
              <a:sym typeface="Trebuchet MS" pitchFamily="34" charset="0"/>
            </a:endParaRPr>
          </a:p>
          <a:p>
            <a:pPr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Чтобы добавить слайды или изменить макет, выполните указанные ниже действия.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Чтобы добавить слайд, на вкладке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Главная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в группе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Слайды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щелкните стрелку под кнопкой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Создать слайд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и в разделе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Тема с движущимся фоном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выберите макет.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Чтобы изменить макет существующего слайда, на вкладке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Главная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в группе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Слайды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нажмите кнопку </a:t>
            </a:r>
            <a:r>
              <a:rPr lang="ru-RU" b="1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Макет</a:t>
            </a:r>
            <a:r>
              <a:rPr lang="ru-RU" noProof="0" dirty="0" smtClean="0">
                <a:solidFill>
                  <a:srgbClr val="000000"/>
                </a:solidFill>
                <a:latin typeface="Calibri" pitchFamily="34" charset="0"/>
                <a:ea typeface="Trebuchet MS" pitchFamily="34" charset="0"/>
                <a:cs typeface="Trebuchet MS" pitchFamily="34" charset="0"/>
                <a:sym typeface="Trebuchet MS" pitchFamily="34" charset="0"/>
              </a:rPr>
              <a:t> и выберите нужный вариант.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/>
            </a:r>
            <a:b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</a:br>
            <a:endParaRPr lang="ru-RU" noProof="0" dirty="0" smtClean="0">
              <a:solidFill>
                <a:srgbClr val="FFFFFF"/>
              </a:solidFill>
              <a:ea typeface="Trebuchet MS" pitchFamily="34" charset="0"/>
              <a:cs typeface="Trebuchet MS" pitchFamily="34" charset="0"/>
              <a:sym typeface="Trebuchet MS" pitchFamily="34" charset="0"/>
            </a:endParaRPr>
          </a:p>
          <a:p>
            <a:pPr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Другие анимированные элементы</a:t>
            </a:r>
          </a:p>
          <a:p>
            <a:pPr marL="685800" lvl="1" indent="-228600">
              <a:spcBef>
                <a:spcPct val="0"/>
              </a:spcBef>
              <a:buFontTx/>
              <a:buChar char="•"/>
            </a:pP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Любая аниация начинается после перехода к следующему слайду и запуска фонового видео.</a:t>
            </a:r>
          </a:p>
          <a:p>
            <a:pPr marL="685800" lvl="1" indent="-228600">
              <a:spcBef>
                <a:spcPct val="0"/>
              </a:spcBef>
              <a:buFont typeface="Trebuchet MS" pitchFamily="34" charset="0"/>
              <a:buChar char="•"/>
            </a:pPr>
            <a:endParaRPr lang="ru-RU" noProof="0" dirty="0" smtClean="0">
              <a:solidFill>
                <a:srgbClr val="FFFFFF"/>
              </a:solidFill>
              <a:ea typeface="Trebuchet MS" pitchFamily="34" charset="0"/>
              <a:cs typeface="Trebuchet MS" pitchFamily="34" charset="0"/>
              <a:sym typeface="Trebuchet MS" pitchFamily="34" charset="0"/>
            </a:endParaRPr>
          </a:p>
          <a:p>
            <a:pPr>
              <a:spcBef>
                <a:spcPct val="0"/>
              </a:spcBef>
              <a:buFont typeface="Trebuchet MS" pitchFamily="34" charset="0"/>
              <a:buAutoNum type="arabicPeriod"/>
            </a:pP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Макеты с видеоэффектами</a:t>
            </a:r>
          </a:p>
          <a:p>
            <a:pPr marL="685800" lvl="1" indent="-228600">
              <a:spcBef>
                <a:spcPct val="0"/>
              </a:spcBef>
              <a:buFontTx/>
              <a:buChar char="•"/>
            </a:pP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Макеты «(Зеленый) заголовок и содержимое» и «(Фиолетовый) заголовок и содержимое» создаются путем наложения цветов на видео.</a:t>
            </a:r>
          </a:p>
          <a:p>
            <a:pPr marL="1143000" lvl="2" indent="-228600">
              <a:spcBef>
                <a:spcPct val="0"/>
              </a:spcBef>
              <a:buFont typeface="Courier New" pitchFamily="49" charset="0"/>
              <a:buChar char="o"/>
            </a:pP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Выделив видео, на вкладке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Работа с видео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 откройте вложенную вкладку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Формат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, в группе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Настройка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 нажмите кнопку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Цвет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 и выберите вариант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Оранжевый, светлый контрастный цвет 6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 (третья строка, седьмой элемент слева) или </a:t>
            </a:r>
            <a:r>
              <a:rPr lang="ru-RU" b="1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Темно-бирюзовый, светлый контрастный цвет 5</a:t>
            </a:r>
            <a:r>
              <a:rPr lang="ru-RU" noProof="0" dirty="0" smtClean="0">
                <a:solidFill>
                  <a:srgbClr val="FFFFFF"/>
                </a:solidFill>
                <a:ea typeface="Trebuchet MS" pitchFamily="34" charset="0"/>
                <a:cs typeface="Trebuchet MS" pitchFamily="34" charset="0"/>
                <a:sym typeface="Trebuchet MS" pitchFamily="34" charset="0"/>
              </a:rPr>
              <a:t> (третья строка, шестой элемент слева).</a:t>
            </a:r>
            <a:endParaRPr lang="ru-RU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4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346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92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40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41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1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16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88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287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34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9C13A5-511F-4D4F-B778-6AB87858341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81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1614482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4485737"/>
            <a:ext cx="9144000" cy="2372264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10" name="Freeform 5"/>
          <p:cNvSpPr>
            <a:spLocks/>
          </p:cNvSpPr>
          <p:nvPr userDrawn="1"/>
        </p:nvSpPr>
        <p:spPr bwMode="auto">
          <a:xfrm flipH="1">
            <a:off x="0" y="-1"/>
            <a:ext cx="9144000" cy="1236133"/>
          </a:xfrm>
          <a:custGeom>
            <a:avLst/>
            <a:gdLst>
              <a:gd name="T0" fmla="*/ 2880 w 2880"/>
              <a:gd name="T1" fmla="*/ 155 h 399"/>
              <a:gd name="T2" fmla="*/ 2880 w 2880"/>
              <a:gd name="T3" fmla="*/ 399 h 399"/>
              <a:gd name="T4" fmla="*/ 2285 w 2880"/>
              <a:gd name="T5" fmla="*/ 115 h 399"/>
              <a:gd name="T6" fmla="*/ 1228 w 2880"/>
              <a:gd name="T7" fmla="*/ 191 h 399"/>
              <a:gd name="T8" fmla="*/ 0 w 2880"/>
              <a:gd name="T9" fmla="*/ 125 h 399"/>
              <a:gd name="T10" fmla="*/ 0 w 2880"/>
              <a:gd name="T11" fmla="*/ 0 h 399"/>
              <a:gd name="T12" fmla="*/ 295 w 2880"/>
              <a:gd name="T13" fmla="*/ 90 h 399"/>
              <a:gd name="T14" fmla="*/ 1266 w 2880"/>
              <a:gd name="T15" fmla="*/ 163 h 399"/>
              <a:gd name="T16" fmla="*/ 2297 w 2880"/>
              <a:gd name="T17" fmla="*/ 14 h 399"/>
              <a:gd name="T18" fmla="*/ 2880 w 2880"/>
              <a:gd name="T19" fmla="*/ 15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0" h="399">
                <a:moveTo>
                  <a:pt x="2880" y="155"/>
                </a:moveTo>
                <a:cubicBezTo>
                  <a:pt x="2880" y="399"/>
                  <a:pt x="2880" y="399"/>
                  <a:pt x="2880" y="399"/>
                </a:cubicBezTo>
                <a:cubicBezTo>
                  <a:pt x="2880" y="399"/>
                  <a:pt x="2738" y="122"/>
                  <a:pt x="2285" y="115"/>
                </a:cubicBezTo>
                <a:cubicBezTo>
                  <a:pt x="1950" y="110"/>
                  <a:pt x="1693" y="116"/>
                  <a:pt x="1228" y="191"/>
                </a:cubicBezTo>
                <a:cubicBezTo>
                  <a:pt x="853" y="251"/>
                  <a:pt x="0" y="125"/>
                  <a:pt x="0" y="125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43" y="24"/>
                  <a:pt x="295" y="90"/>
                </a:cubicBezTo>
                <a:cubicBezTo>
                  <a:pt x="532" y="151"/>
                  <a:pt x="965" y="181"/>
                  <a:pt x="1266" y="163"/>
                </a:cubicBezTo>
                <a:cubicBezTo>
                  <a:pt x="1546" y="145"/>
                  <a:pt x="1975" y="18"/>
                  <a:pt x="2297" y="14"/>
                </a:cubicBezTo>
                <a:cubicBezTo>
                  <a:pt x="2619" y="10"/>
                  <a:pt x="2880" y="155"/>
                  <a:pt x="2880" y="155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25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5"/>
          <p:cNvSpPr>
            <a:spLocks/>
          </p:cNvSpPr>
          <p:nvPr userDrawn="1"/>
        </p:nvSpPr>
        <p:spPr bwMode="auto">
          <a:xfrm>
            <a:off x="0" y="653038"/>
            <a:ext cx="9144000" cy="1307726"/>
          </a:xfrm>
          <a:custGeom>
            <a:avLst/>
            <a:gdLst>
              <a:gd name="T0" fmla="*/ 2880 w 2880"/>
              <a:gd name="T1" fmla="*/ 155 h 399"/>
              <a:gd name="T2" fmla="*/ 2880 w 2880"/>
              <a:gd name="T3" fmla="*/ 399 h 399"/>
              <a:gd name="T4" fmla="*/ 2285 w 2880"/>
              <a:gd name="T5" fmla="*/ 115 h 399"/>
              <a:gd name="T6" fmla="*/ 1228 w 2880"/>
              <a:gd name="T7" fmla="*/ 191 h 399"/>
              <a:gd name="T8" fmla="*/ 0 w 2880"/>
              <a:gd name="T9" fmla="*/ 125 h 399"/>
              <a:gd name="T10" fmla="*/ 0 w 2880"/>
              <a:gd name="T11" fmla="*/ 0 h 399"/>
              <a:gd name="T12" fmla="*/ 295 w 2880"/>
              <a:gd name="T13" fmla="*/ 90 h 399"/>
              <a:gd name="T14" fmla="*/ 1266 w 2880"/>
              <a:gd name="T15" fmla="*/ 163 h 399"/>
              <a:gd name="T16" fmla="*/ 2297 w 2880"/>
              <a:gd name="T17" fmla="*/ 14 h 399"/>
              <a:gd name="T18" fmla="*/ 2880 w 2880"/>
              <a:gd name="T19" fmla="*/ 15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0" h="399">
                <a:moveTo>
                  <a:pt x="2880" y="155"/>
                </a:moveTo>
                <a:cubicBezTo>
                  <a:pt x="2880" y="399"/>
                  <a:pt x="2880" y="399"/>
                  <a:pt x="2880" y="399"/>
                </a:cubicBezTo>
                <a:cubicBezTo>
                  <a:pt x="2880" y="399"/>
                  <a:pt x="2738" y="122"/>
                  <a:pt x="2285" y="115"/>
                </a:cubicBezTo>
                <a:cubicBezTo>
                  <a:pt x="1950" y="110"/>
                  <a:pt x="1693" y="116"/>
                  <a:pt x="1228" y="191"/>
                </a:cubicBezTo>
                <a:cubicBezTo>
                  <a:pt x="853" y="251"/>
                  <a:pt x="0" y="125"/>
                  <a:pt x="0" y="125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43" y="24"/>
                  <a:pt x="295" y="90"/>
                </a:cubicBezTo>
                <a:cubicBezTo>
                  <a:pt x="532" y="151"/>
                  <a:pt x="965" y="181"/>
                  <a:pt x="1266" y="163"/>
                </a:cubicBezTo>
                <a:cubicBezTo>
                  <a:pt x="1546" y="145"/>
                  <a:pt x="1975" y="18"/>
                  <a:pt x="2297" y="14"/>
                </a:cubicBezTo>
                <a:cubicBezTo>
                  <a:pt x="2619" y="10"/>
                  <a:pt x="2880" y="155"/>
                  <a:pt x="2880" y="155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25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6"/>
          <p:cNvSpPr>
            <a:spLocks/>
          </p:cNvSpPr>
          <p:nvPr userDrawn="1"/>
        </p:nvSpPr>
        <p:spPr bwMode="auto">
          <a:xfrm flipH="1">
            <a:off x="0" y="5207597"/>
            <a:ext cx="9144000" cy="928544"/>
          </a:xfrm>
          <a:custGeom>
            <a:avLst/>
            <a:gdLst>
              <a:gd name="T0" fmla="*/ 2880 w 2880"/>
              <a:gd name="T1" fmla="*/ 226 h 469"/>
              <a:gd name="T2" fmla="*/ 2880 w 2880"/>
              <a:gd name="T3" fmla="*/ 469 h 469"/>
              <a:gd name="T4" fmla="*/ 2303 w 2880"/>
              <a:gd name="T5" fmla="*/ 197 h 469"/>
              <a:gd name="T6" fmla="*/ 1214 w 2880"/>
              <a:gd name="T7" fmla="*/ 337 h 469"/>
              <a:gd name="T8" fmla="*/ 0 w 2880"/>
              <a:gd name="T9" fmla="*/ 255 h 469"/>
              <a:gd name="T10" fmla="*/ 0 w 2880"/>
              <a:gd name="T11" fmla="*/ 80 h 469"/>
              <a:gd name="T12" fmla="*/ 1205 w 2880"/>
              <a:gd name="T13" fmla="*/ 309 h 469"/>
              <a:gd name="T14" fmla="*/ 2323 w 2880"/>
              <a:gd name="T15" fmla="*/ 6 h 469"/>
              <a:gd name="T16" fmla="*/ 2880 w 2880"/>
              <a:gd name="T17" fmla="*/ 226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0" h="469">
                <a:moveTo>
                  <a:pt x="2880" y="226"/>
                </a:moveTo>
                <a:cubicBezTo>
                  <a:pt x="2880" y="469"/>
                  <a:pt x="2880" y="469"/>
                  <a:pt x="2880" y="469"/>
                </a:cubicBezTo>
                <a:cubicBezTo>
                  <a:pt x="2880" y="469"/>
                  <a:pt x="2756" y="214"/>
                  <a:pt x="2303" y="197"/>
                </a:cubicBezTo>
                <a:cubicBezTo>
                  <a:pt x="1984" y="186"/>
                  <a:pt x="1688" y="291"/>
                  <a:pt x="1214" y="337"/>
                </a:cubicBezTo>
                <a:cubicBezTo>
                  <a:pt x="437" y="412"/>
                  <a:pt x="0" y="255"/>
                  <a:pt x="0" y="255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0"/>
                  <a:pt x="904" y="335"/>
                  <a:pt x="1205" y="309"/>
                </a:cubicBezTo>
                <a:cubicBezTo>
                  <a:pt x="1486" y="285"/>
                  <a:pt x="2001" y="11"/>
                  <a:pt x="2323" y="6"/>
                </a:cubicBezTo>
                <a:cubicBezTo>
                  <a:pt x="2645" y="0"/>
                  <a:pt x="2880" y="226"/>
                  <a:pt x="2880" y="226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25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7"/>
          <p:cNvSpPr>
            <a:spLocks/>
          </p:cNvSpPr>
          <p:nvPr userDrawn="1"/>
        </p:nvSpPr>
        <p:spPr bwMode="auto">
          <a:xfrm flipH="1">
            <a:off x="0" y="4792133"/>
            <a:ext cx="9144000" cy="1311400"/>
          </a:xfrm>
          <a:custGeom>
            <a:avLst/>
            <a:gdLst>
              <a:gd name="T0" fmla="*/ 0 w 2880"/>
              <a:gd name="T1" fmla="*/ 226 h 469"/>
              <a:gd name="T2" fmla="*/ 0 w 2880"/>
              <a:gd name="T3" fmla="*/ 469 h 469"/>
              <a:gd name="T4" fmla="*/ 577 w 2880"/>
              <a:gd name="T5" fmla="*/ 197 h 469"/>
              <a:gd name="T6" fmla="*/ 1666 w 2880"/>
              <a:gd name="T7" fmla="*/ 336 h 469"/>
              <a:gd name="T8" fmla="*/ 2880 w 2880"/>
              <a:gd name="T9" fmla="*/ 254 h 469"/>
              <a:gd name="T10" fmla="*/ 2880 w 2880"/>
              <a:gd name="T11" fmla="*/ 79 h 469"/>
              <a:gd name="T12" fmla="*/ 1675 w 2880"/>
              <a:gd name="T13" fmla="*/ 308 h 469"/>
              <a:gd name="T14" fmla="*/ 557 w 2880"/>
              <a:gd name="T15" fmla="*/ 5 h 469"/>
              <a:gd name="T16" fmla="*/ 0 w 2880"/>
              <a:gd name="T17" fmla="*/ 226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0" h="469">
                <a:moveTo>
                  <a:pt x="0" y="226"/>
                </a:moveTo>
                <a:cubicBezTo>
                  <a:pt x="0" y="469"/>
                  <a:pt x="0" y="469"/>
                  <a:pt x="0" y="469"/>
                </a:cubicBezTo>
                <a:cubicBezTo>
                  <a:pt x="0" y="469"/>
                  <a:pt x="124" y="213"/>
                  <a:pt x="577" y="197"/>
                </a:cubicBezTo>
                <a:cubicBezTo>
                  <a:pt x="896" y="185"/>
                  <a:pt x="1192" y="290"/>
                  <a:pt x="1666" y="336"/>
                </a:cubicBezTo>
                <a:cubicBezTo>
                  <a:pt x="2443" y="412"/>
                  <a:pt x="2880" y="254"/>
                  <a:pt x="2880" y="254"/>
                </a:cubicBezTo>
                <a:cubicBezTo>
                  <a:pt x="2880" y="79"/>
                  <a:pt x="2880" y="79"/>
                  <a:pt x="2880" y="79"/>
                </a:cubicBezTo>
                <a:cubicBezTo>
                  <a:pt x="2880" y="79"/>
                  <a:pt x="1976" y="334"/>
                  <a:pt x="1675" y="308"/>
                </a:cubicBezTo>
                <a:cubicBezTo>
                  <a:pt x="1395" y="284"/>
                  <a:pt x="879" y="11"/>
                  <a:pt x="557" y="5"/>
                </a:cubicBezTo>
                <a:cubicBezTo>
                  <a:pt x="235" y="0"/>
                  <a:pt x="0" y="226"/>
                  <a:pt x="0" y="226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25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0" y="1826213"/>
            <a:ext cx="9144000" cy="787591"/>
            <a:chOff x="0" y="1757974"/>
            <a:chExt cx="9144000" cy="787591"/>
          </a:xfrm>
        </p:grpSpPr>
        <p:sp>
          <p:nvSpPr>
            <p:cNvPr id="61" name="Rectangle 60"/>
            <p:cNvSpPr/>
            <p:nvPr userDrawn="1"/>
          </p:nvSpPr>
          <p:spPr>
            <a:xfrm>
              <a:off x="0" y="1757974"/>
              <a:ext cx="9144000" cy="327804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/>
            <p:cNvSpPr/>
            <p:nvPr userDrawn="1"/>
          </p:nvSpPr>
          <p:spPr>
            <a:xfrm>
              <a:off x="0" y="2232425"/>
              <a:ext cx="9144000" cy="138023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/>
            <p:cNvSpPr/>
            <p:nvPr userDrawn="1"/>
          </p:nvSpPr>
          <p:spPr>
            <a:xfrm>
              <a:off x="0" y="2499846"/>
              <a:ext cx="9144000" cy="4571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65" name="Group 64"/>
          <p:cNvGrpSpPr/>
          <p:nvPr userDrawn="1"/>
        </p:nvGrpSpPr>
        <p:grpSpPr>
          <a:xfrm flipH="1">
            <a:off x="236002" y="3637911"/>
            <a:ext cx="886426" cy="3139424"/>
            <a:chOff x="-1028119" y="544938"/>
            <a:chExt cx="1194223" cy="4229538"/>
          </a:xfrm>
        </p:grpSpPr>
        <p:sp>
          <p:nvSpPr>
            <p:cNvPr id="66" name="Oval 65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67" name="Oval 66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68" name="Oval 67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"/>
                  </a:schemeClr>
                </a:gs>
                <a:gs pos="35000">
                  <a:schemeClr val="accent4">
                    <a:tint val="37000"/>
                    <a:satMod val="300000"/>
                    <a:alpha val="1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69" name="Oval 68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0" name="Oval 69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1" name="Oval 70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2" name="Oval 71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3" name="Oval 72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4" name="Oval 73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5" name="Oval 74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6" name="Oval 75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7" name="Oval 76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8" name="Oval 77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79" name="Oval 78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80" name="Oval 79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81" name="Oval 80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82" name="Oval 81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88654" y="12213"/>
            <a:ext cx="7907251" cy="3467973"/>
            <a:chOff x="-1028119" y="544938"/>
            <a:chExt cx="9643677" cy="4229538"/>
          </a:xfrm>
        </p:grpSpPr>
        <p:sp>
          <p:nvSpPr>
            <p:cNvPr id="18" name="Oval 17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1" name="Oval 20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6" name="Oval 25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9" name="Oval 28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0" name="Oval 29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5" name="Oval 34"/>
            <p:cNvSpPr/>
            <p:nvPr userDrawn="1"/>
          </p:nvSpPr>
          <p:spPr>
            <a:xfrm>
              <a:off x="4439766" y="85122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3097462" y="1949900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 userDrawn="1"/>
          </p:nvSpPr>
          <p:spPr>
            <a:xfrm>
              <a:off x="8489186" y="671310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8" name="Oval 37"/>
            <p:cNvSpPr/>
            <p:nvPr userDrawn="1"/>
          </p:nvSpPr>
          <p:spPr>
            <a:xfrm>
              <a:off x="741735" y="948238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9" name="Oval 38"/>
            <p:cNvSpPr/>
            <p:nvPr userDrawn="1"/>
          </p:nvSpPr>
          <p:spPr>
            <a:xfrm>
              <a:off x="2224237" y="628092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328823"/>
            <a:ext cx="7772400" cy="1470025"/>
          </a:xfrm>
        </p:spPr>
        <p:txBody>
          <a:bodyPr anchor="b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694733"/>
            <a:ext cx="7772400" cy="8772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9332"/>
            <a:ext cx="5111750" cy="49786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1435099"/>
            <a:ext cx="2322513" cy="49831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81217" y="198435"/>
            <a:ext cx="7705581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3001" y="1507067"/>
            <a:ext cx="7543800" cy="38523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5401734"/>
            <a:ext cx="7560733" cy="101653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81217" y="198435"/>
            <a:ext cx="7705581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(Green)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ippling Water Loop.wmv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1337094"/>
            <a:ext cx="9144000" cy="552090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44000" cy="1371600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0" y="-1"/>
            <a:ext cx="9144000" cy="1371601"/>
            <a:chOff x="0" y="-1"/>
            <a:chExt cx="9144000" cy="1371601"/>
          </a:xfrm>
        </p:grpSpPr>
        <p:sp>
          <p:nvSpPr>
            <p:cNvPr id="60" name="Freeform 5"/>
            <p:cNvSpPr>
              <a:spLocks/>
            </p:cNvSpPr>
            <p:nvPr userDrawn="1"/>
          </p:nvSpPr>
          <p:spPr bwMode="auto">
            <a:xfrm>
              <a:off x="0" y="-1"/>
              <a:ext cx="9144000" cy="789410"/>
            </a:xfrm>
            <a:custGeom>
              <a:avLst/>
              <a:gdLst>
                <a:gd name="T0" fmla="*/ 2880 w 2880"/>
                <a:gd name="T1" fmla="*/ 155 h 399"/>
                <a:gd name="T2" fmla="*/ 2880 w 2880"/>
                <a:gd name="T3" fmla="*/ 399 h 399"/>
                <a:gd name="T4" fmla="*/ 2285 w 2880"/>
                <a:gd name="T5" fmla="*/ 115 h 399"/>
                <a:gd name="T6" fmla="*/ 1228 w 2880"/>
                <a:gd name="T7" fmla="*/ 191 h 399"/>
                <a:gd name="T8" fmla="*/ 0 w 2880"/>
                <a:gd name="T9" fmla="*/ 125 h 399"/>
                <a:gd name="T10" fmla="*/ 0 w 2880"/>
                <a:gd name="T11" fmla="*/ 0 h 399"/>
                <a:gd name="T12" fmla="*/ 295 w 2880"/>
                <a:gd name="T13" fmla="*/ 90 h 399"/>
                <a:gd name="T14" fmla="*/ 1266 w 2880"/>
                <a:gd name="T15" fmla="*/ 163 h 399"/>
                <a:gd name="T16" fmla="*/ 2297 w 2880"/>
                <a:gd name="T17" fmla="*/ 14 h 399"/>
                <a:gd name="T18" fmla="*/ 2880 w 2880"/>
                <a:gd name="T19" fmla="*/ 155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399">
                  <a:moveTo>
                    <a:pt x="2880" y="155"/>
                  </a:moveTo>
                  <a:cubicBezTo>
                    <a:pt x="2880" y="399"/>
                    <a:pt x="2880" y="399"/>
                    <a:pt x="2880" y="399"/>
                  </a:cubicBezTo>
                  <a:cubicBezTo>
                    <a:pt x="2880" y="399"/>
                    <a:pt x="2738" y="122"/>
                    <a:pt x="2285" y="115"/>
                  </a:cubicBezTo>
                  <a:cubicBezTo>
                    <a:pt x="1950" y="110"/>
                    <a:pt x="1693" y="116"/>
                    <a:pt x="1228" y="191"/>
                  </a:cubicBezTo>
                  <a:cubicBezTo>
                    <a:pt x="853" y="251"/>
                    <a:pt x="0" y="125"/>
                    <a:pt x="0" y="1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24"/>
                    <a:pt x="295" y="90"/>
                  </a:cubicBezTo>
                  <a:cubicBezTo>
                    <a:pt x="532" y="151"/>
                    <a:pt x="965" y="181"/>
                    <a:pt x="1266" y="163"/>
                  </a:cubicBezTo>
                  <a:cubicBezTo>
                    <a:pt x="1546" y="145"/>
                    <a:pt x="1975" y="18"/>
                    <a:pt x="2297" y="14"/>
                  </a:cubicBezTo>
                  <a:cubicBezTo>
                    <a:pt x="2619" y="10"/>
                    <a:pt x="2880" y="155"/>
                    <a:pt x="2880" y="15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/>
            <p:cNvSpPr>
              <a:spLocks/>
            </p:cNvSpPr>
            <p:nvPr userDrawn="1"/>
          </p:nvSpPr>
          <p:spPr bwMode="auto">
            <a:xfrm>
              <a:off x="0" y="443056"/>
              <a:ext cx="9144000" cy="928544"/>
            </a:xfrm>
            <a:custGeom>
              <a:avLst/>
              <a:gdLst>
                <a:gd name="T0" fmla="*/ 2880 w 2880"/>
                <a:gd name="T1" fmla="*/ 226 h 469"/>
                <a:gd name="T2" fmla="*/ 2880 w 2880"/>
                <a:gd name="T3" fmla="*/ 469 h 469"/>
                <a:gd name="T4" fmla="*/ 2303 w 2880"/>
                <a:gd name="T5" fmla="*/ 197 h 469"/>
                <a:gd name="T6" fmla="*/ 1214 w 2880"/>
                <a:gd name="T7" fmla="*/ 337 h 469"/>
                <a:gd name="T8" fmla="*/ 0 w 2880"/>
                <a:gd name="T9" fmla="*/ 255 h 469"/>
                <a:gd name="T10" fmla="*/ 0 w 2880"/>
                <a:gd name="T11" fmla="*/ 80 h 469"/>
                <a:gd name="T12" fmla="*/ 1205 w 2880"/>
                <a:gd name="T13" fmla="*/ 309 h 469"/>
                <a:gd name="T14" fmla="*/ 2323 w 2880"/>
                <a:gd name="T15" fmla="*/ 6 h 469"/>
                <a:gd name="T16" fmla="*/ 288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2880" y="226"/>
                  </a:moveTo>
                  <a:cubicBezTo>
                    <a:pt x="2880" y="469"/>
                    <a:pt x="2880" y="469"/>
                    <a:pt x="2880" y="469"/>
                  </a:cubicBezTo>
                  <a:cubicBezTo>
                    <a:pt x="2880" y="469"/>
                    <a:pt x="2756" y="214"/>
                    <a:pt x="2303" y="197"/>
                  </a:cubicBezTo>
                  <a:cubicBezTo>
                    <a:pt x="1984" y="186"/>
                    <a:pt x="1688" y="291"/>
                    <a:pt x="1214" y="337"/>
                  </a:cubicBezTo>
                  <a:cubicBezTo>
                    <a:pt x="437" y="412"/>
                    <a:pt x="0" y="255"/>
                    <a:pt x="0" y="25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904" y="335"/>
                    <a:pt x="1205" y="309"/>
                  </a:cubicBezTo>
                  <a:cubicBezTo>
                    <a:pt x="1486" y="285"/>
                    <a:pt x="2001" y="11"/>
                    <a:pt x="2323" y="6"/>
                  </a:cubicBezTo>
                  <a:cubicBezTo>
                    <a:pt x="2645" y="0"/>
                    <a:pt x="2880" y="226"/>
                    <a:pt x="288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"/>
            <p:cNvSpPr>
              <a:spLocks/>
            </p:cNvSpPr>
            <p:nvPr userDrawn="1"/>
          </p:nvSpPr>
          <p:spPr bwMode="auto">
            <a:xfrm>
              <a:off x="0" y="227942"/>
              <a:ext cx="9144000" cy="927557"/>
            </a:xfrm>
            <a:custGeom>
              <a:avLst/>
              <a:gdLst>
                <a:gd name="T0" fmla="*/ 0 w 2880"/>
                <a:gd name="T1" fmla="*/ 226 h 469"/>
                <a:gd name="T2" fmla="*/ 0 w 2880"/>
                <a:gd name="T3" fmla="*/ 469 h 469"/>
                <a:gd name="T4" fmla="*/ 577 w 2880"/>
                <a:gd name="T5" fmla="*/ 197 h 469"/>
                <a:gd name="T6" fmla="*/ 1666 w 2880"/>
                <a:gd name="T7" fmla="*/ 336 h 469"/>
                <a:gd name="T8" fmla="*/ 2880 w 2880"/>
                <a:gd name="T9" fmla="*/ 254 h 469"/>
                <a:gd name="T10" fmla="*/ 2880 w 2880"/>
                <a:gd name="T11" fmla="*/ 79 h 469"/>
                <a:gd name="T12" fmla="*/ 1675 w 2880"/>
                <a:gd name="T13" fmla="*/ 308 h 469"/>
                <a:gd name="T14" fmla="*/ 557 w 2880"/>
                <a:gd name="T15" fmla="*/ 5 h 469"/>
                <a:gd name="T16" fmla="*/ 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0" y="226"/>
                  </a:moveTo>
                  <a:cubicBezTo>
                    <a:pt x="0" y="469"/>
                    <a:pt x="0" y="469"/>
                    <a:pt x="0" y="469"/>
                  </a:cubicBezTo>
                  <a:cubicBezTo>
                    <a:pt x="0" y="469"/>
                    <a:pt x="124" y="213"/>
                    <a:pt x="577" y="197"/>
                  </a:cubicBezTo>
                  <a:cubicBezTo>
                    <a:pt x="896" y="185"/>
                    <a:pt x="1192" y="290"/>
                    <a:pt x="1666" y="336"/>
                  </a:cubicBezTo>
                  <a:cubicBezTo>
                    <a:pt x="2443" y="412"/>
                    <a:pt x="2880" y="254"/>
                    <a:pt x="2880" y="254"/>
                  </a:cubicBezTo>
                  <a:cubicBezTo>
                    <a:pt x="2880" y="79"/>
                    <a:pt x="2880" y="79"/>
                    <a:pt x="2880" y="79"/>
                  </a:cubicBezTo>
                  <a:cubicBezTo>
                    <a:pt x="2880" y="79"/>
                    <a:pt x="1976" y="334"/>
                    <a:pt x="1675" y="308"/>
                  </a:cubicBezTo>
                  <a:cubicBezTo>
                    <a:pt x="1395" y="284"/>
                    <a:pt x="879" y="11"/>
                    <a:pt x="557" y="5"/>
                  </a:cubicBezTo>
                  <a:cubicBezTo>
                    <a:pt x="235" y="0"/>
                    <a:pt x="0" y="226"/>
                    <a:pt x="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8654" y="12213"/>
            <a:ext cx="7907251" cy="3467973"/>
            <a:chOff x="-1028119" y="544938"/>
            <a:chExt cx="9643677" cy="4229538"/>
          </a:xfrm>
        </p:grpSpPr>
        <p:sp>
          <p:nvSpPr>
            <p:cNvPr id="10" name="Oval 9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1" name="Oval 20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6" name="Oval 25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439766" y="85122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4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3097462" y="1949900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9" name="Oval 28"/>
            <p:cNvSpPr/>
            <p:nvPr userDrawn="1"/>
          </p:nvSpPr>
          <p:spPr>
            <a:xfrm>
              <a:off x="8489186" y="671310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0" name="Oval 29"/>
            <p:cNvSpPr/>
            <p:nvPr userDrawn="1"/>
          </p:nvSpPr>
          <p:spPr>
            <a:xfrm>
              <a:off x="741735" y="948238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2224237" y="628092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  <p:sp>
        <p:nvSpPr>
          <p:cNvPr id="65" name="Freeform 5"/>
          <p:cNvSpPr>
            <a:spLocks/>
          </p:cNvSpPr>
          <p:nvPr userDrawn="1"/>
        </p:nvSpPr>
        <p:spPr bwMode="auto">
          <a:xfrm>
            <a:off x="0" y="6515341"/>
            <a:ext cx="9144000" cy="351126"/>
          </a:xfrm>
          <a:custGeom>
            <a:avLst/>
            <a:gdLst>
              <a:gd name="T0" fmla="*/ 2880 w 2880"/>
              <a:gd name="T1" fmla="*/ 155 h 399"/>
              <a:gd name="T2" fmla="*/ 2880 w 2880"/>
              <a:gd name="T3" fmla="*/ 399 h 399"/>
              <a:gd name="T4" fmla="*/ 2285 w 2880"/>
              <a:gd name="T5" fmla="*/ 115 h 399"/>
              <a:gd name="T6" fmla="*/ 1228 w 2880"/>
              <a:gd name="T7" fmla="*/ 191 h 399"/>
              <a:gd name="T8" fmla="*/ 0 w 2880"/>
              <a:gd name="T9" fmla="*/ 125 h 399"/>
              <a:gd name="T10" fmla="*/ 0 w 2880"/>
              <a:gd name="T11" fmla="*/ 0 h 399"/>
              <a:gd name="T12" fmla="*/ 295 w 2880"/>
              <a:gd name="T13" fmla="*/ 90 h 399"/>
              <a:gd name="T14" fmla="*/ 1266 w 2880"/>
              <a:gd name="T15" fmla="*/ 163 h 399"/>
              <a:gd name="T16" fmla="*/ 2297 w 2880"/>
              <a:gd name="T17" fmla="*/ 14 h 399"/>
              <a:gd name="T18" fmla="*/ 2880 w 2880"/>
              <a:gd name="T19" fmla="*/ 15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0" h="399">
                <a:moveTo>
                  <a:pt x="2880" y="155"/>
                </a:moveTo>
                <a:cubicBezTo>
                  <a:pt x="2880" y="399"/>
                  <a:pt x="2880" y="399"/>
                  <a:pt x="2880" y="399"/>
                </a:cubicBezTo>
                <a:cubicBezTo>
                  <a:pt x="2880" y="399"/>
                  <a:pt x="2738" y="122"/>
                  <a:pt x="2285" y="115"/>
                </a:cubicBezTo>
                <a:cubicBezTo>
                  <a:pt x="1950" y="110"/>
                  <a:pt x="1693" y="116"/>
                  <a:pt x="1228" y="191"/>
                </a:cubicBezTo>
                <a:cubicBezTo>
                  <a:pt x="853" y="251"/>
                  <a:pt x="0" y="125"/>
                  <a:pt x="0" y="125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43" y="24"/>
                  <a:pt x="295" y="90"/>
                </a:cubicBezTo>
                <a:cubicBezTo>
                  <a:pt x="532" y="151"/>
                  <a:pt x="965" y="181"/>
                  <a:pt x="1266" y="163"/>
                </a:cubicBezTo>
                <a:cubicBezTo>
                  <a:pt x="1546" y="145"/>
                  <a:pt x="1975" y="18"/>
                  <a:pt x="2297" y="14"/>
                </a:cubicBezTo>
                <a:cubicBezTo>
                  <a:pt x="2619" y="10"/>
                  <a:pt x="2880" y="155"/>
                  <a:pt x="2880" y="155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50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 flipH="1">
            <a:off x="236002" y="3637911"/>
            <a:ext cx="886426" cy="3139424"/>
            <a:chOff x="-1028119" y="544938"/>
            <a:chExt cx="1194223" cy="4229538"/>
          </a:xfrm>
        </p:grpSpPr>
        <p:sp>
          <p:nvSpPr>
            <p:cNvPr id="33" name="Oval 32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5" name="Oval 34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"/>
                  </a:schemeClr>
                </a:gs>
                <a:gs pos="35000">
                  <a:schemeClr val="accent4">
                    <a:tint val="37000"/>
                    <a:satMod val="300000"/>
                    <a:alpha val="1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8" name="Oval 37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9" name="Oval 38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0" name="Oval 39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3" name="Oval 42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4" name="Oval 43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9" name="Oval 48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487648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(Purple)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ippling Water Loop.wmv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1337094"/>
            <a:ext cx="9144000" cy="552090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44000" cy="1371600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grpSp>
        <p:nvGrpSpPr>
          <p:cNvPr id="55" name="Group 54"/>
          <p:cNvGrpSpPr/>
          <p:nvPr userDrawn="1"/>
        </p:nvGrpSpPr>
        <p:grpSpPr>
          <a:xfrm>
            <a:off x="0" y="-1"/>
            <a:ext cx="9144000" cy="1371601"/>
            <a:chOff x="0" y="-1"/>
            <a:chExt cx="9144000" cy="1371601"/>
          </a:xfrm>
        </p:grpSpPr>
        <p:sp>
          <p:nvSpPr>
            <p:cNvPr id="56" name="Freeform 5"/>
            <p:cNvSpPr>
              <a:spLocks/>
            </p:cNvSpPr>
            <p:nvPr userDrawn="1"/>
          </p:nvSpPr>
          <p:spPr bwMode="auto">
            <a:xfrm>
              <a:off x="0" y="-1"/>
              <a:ext cx="9144000" cy="789410"/>
            </a:xfrm>
            <a:custGeom>
              <a:avLst/>
              <a:gdLst>
                <a:gd name="T0" fmla="*/ 2880 w 2880"/>
                <a:gd name="T1" fmla="*/ 155 h 399"/>
                <a:gd name="T2" fmla="*/ 2880 w 2880"/>
                <a:gd name="T3" fmla="*/ 399 h 399"/>
                <a:gd name="T4" fmla="*/ 2285 w 2880"/>
                <a:gd name="T5" fmla="*/ 115 h 399"/>
                <a:gd name="T6" fmla="*/ 1228 w 2880"/>
                <a:gd name="T7" fmla="*/ 191 h 399"/>
                <a:gd name="T8" fmla="*/ 0 w 2880"/>
                <a:gd name="T9" fmla="*/ 125 h 399"/>
                <a:gd name="T10" fmla="*/ 0 w 2880"/>
                <a:gd name="T11" fmla="*/ 0 h 399"/>
                <a:gd name="T12" fmla="*/ 295 w 2880"/>
                <a:gd name="T13" fmla="*/ 90 h 399"/>
                <a:gd name="T14" fmla="*/ 1266 w 2880"/>
                <a:gd name="T15" fmla="*/ 163 h 399"/>
                <a:gd name="T16" fmla="*/ 2297 w 2880"/>
                <a:gd name="T17" fmla="*/ 14 h 399"/>
                <a:gd name="T18" fmla="*/ 2880 w 2880"/>
                <a:gd name="T19" fmla="*/ 155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399">
                  <a:moveTo>
                    <a:pt x="2880" y="155"/>
                  </a:moveTo>
                  <a:cubicBezTo>
                    <a:pt x="2880" y="399"/>
                    <a:pt x="2880" y="399"/>
                    <a:pt x="2880" y="399"/>
                  </a:cubicBezTo>
                  <a:cubicBezTo>
                    <a:pt x="2880" y="399"/>
                    <a:pt x="2738" y="122"/>
                    <a:pt x="2285" y="115"/>
                  </a:cubicBezTo>
                  <a:cubicBezTo>
                    <a:pt x="1950" y="110"/>
                    <a:pt x="1693" y="116"/>
                    <a:pt x="1228" y="191"/>
                  </a:cubicBezTo>
                  <a:cubicBezTo>
                    <a:pt x="853" y="251"/>
                    <a:pt x="0" y="125"/>
                    <a:pt x="0" y="1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24"/>
                    <a:pt x="295" y="90"/>
                  </a:cubicBezTo>
                  <a:cubicBezTo>
                    <a:pt x="532" y="151"/>
                    <a:pt x="965" y="181"/>
                    <a:pt x="1266" y="163"/>
                  </a:cubicBezTo>
                  <a:cubicBezTo>
                    <a:pt x="1546" y="145"/>
                    <a:pt x="1975" y="18"/>
                    <a:pt x="2297" y="14"/>
                  </a:cubicBezTo>
                  <a:cubicBezTo>
                    <a:pt x="2619" y="10"/>
                    <a:pt x="2880" y="155"/>
                    <a:pt x="2880" y="15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"/>
            <p:cNvSpPr>
              <a:spLocks/>
            </p:cNvSpPr>
            <p:nvPr userDrawn="1"/>
          </p:nvSpPr>
          <p:spPr bwMode="auto">
            <a:xfrm>
              <a:off x="0" y="443056"/>
              <a:ext cx="9144000" cy="928544"/>
            </a:xfrm>
            <a:custGeom>
              <a:avLst/>
              <a:gdLst>
                <a:gd name="T0" fmla="*/ 2880 w 2880"/>
                <a:gd name="T1" fmla="*/ 226 h 469"/>
                <a:gd name="T2" fmla="*/ 2880 w 2880"/>
                <a:gd name="T3" fmla="*/ 469 h 469"/>
                <a:gd name="T4" fmla="*/ 2303 w 2880"/>
                <a:gd name="T5" fmla="*/ 197 h 469"/>
                <a:gd name="T6" fmla="*/ 1214 w 2880"/>
                <a:gd name="T7" fmla="*/ 337 h 469"/>
                <a:gd name="T8" fmla="*/ 0 w 2880"/>
                <a:gd name="T9" fmla="*/ 255 h 469"/>
                <a:gd name="T10" fmla="*/ 0 w 2880"/>
                <a:gd name="T11" fmla="*/ 80 h 469"/>
                <a:gd name="T12" fmla="*/ 1205 w 2880"/>
                <a:gd name="T13" fmla="*/ 309 h 469"/>
                <a:gd name="T14" fmla="*/ 2323 w 2880"/>
                <a:gd name="T15" fmla="*/ 6 h 469"/>
                <a:gd name="T16" fmla="*/ 288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2880" y="226"/>
                  </a:moveTo>
                  <a:cubicBezTo>
                    <a:pt x="2880" y="469"/>
                    <a:pt x="2880" y="469"/>
                    <a:pt x="2880" y="469"/>
                  </a:cubicBezTo>
                  <a:cubicBezTo>
                    <a:pt x="2880" y="469"/>
                    <a:pt x="2756" y="214"/>
                    <a:pt x="2303" y="197"/>
                  </a:cubicBezTo>
                  <a:cubicBezTo>
                    <a:pt x="1984" y="186"/>
                    <a:pt x="1688" y="291"/>
                    <a:pt x="1214" y="337"/>
                  </a:cubicBezTo>
                  <a:cubicBezTo>
                    <a:pt x="437" y="412"/>
                    <a:pt x="0" y="255"/>
                    <a:pt x="0" y="25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904" y="335"/>
                    <a:pt x="1205" y="309"/>
                  </a:cubicBezTo>
                  <a:cubicBezTo>
                    <a:pt x="1486" y="285"/>
                    <a:pt x="2001" y="11"/>
                    <a:pt x="2323" y="6"/>
                  </a:cubicBezTo>
                  <a:cubicBezTo>
                    <a:pt x="2645" y="0"/>
                    <a:pt x="2880" y="226"/>
                    <a:pt x="288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0" y="227942"/>
              <a:ext cx="9144000" cy="927557"/>
            </a:xfrm>
            <a:custGeom>
              <a:avLst/>
              <a:gdLst>
                <a:gd name="T0" fmla="*/ 0 w 2880"/>
                <a:gd name="T1" fmla="*/ 226 h 469"/>
                <a:gd name="T2" fmla="*/ 0 w 2880"/>
                <a:gd name="T3" fmla="*/ 469 h 469"/>
                <a:gd name="T4" fmla="*/ 577 w 2880"/>
                <a:gd name="T5" fmla="*/ 197 h 469"/>
                <a:gd name="T6" fmla="*/ 1666 w 2880"/>
                <a:gd name="T7" fmla="*/ 336 h 469"/>
                <a:gd name="T8" fmla="*/ 2880 w 2880"/>
                <a:gd name="T9" fmla="*/ 254 h 469"/>
                <a:gd name="T10" fmla="*/ 2880 w 2880"/>
                <a:gd name="T11" fmla="*/ 79 h 469"/>
                <a:gd name="T12" fmla="*/ 1675 w 2880"/>
                <a:gd name="T13" fmla="*/ 308 h 469"/>
                <a:gd name="T14" fmla="*/ 557 w 2880"/>
                <a:gd name="T15" fmla="*/ 5 h 469"/>
                <a:gd name="T16" fmla="*/ 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0" y="226"/>
                  </a:moveTo>
                  <a:cubicBezTo>
                    <a:pt x="0" y="469"/>
                    <a:pt x="0" y="469"/>
                    <a:pt x="0" y="469"/>
                  </a:cubicBezTo>
                  <a:cubicBezTo>
                    <a:pt x="0" y="469"/>
                    <a:pt x="124" y="213"/>
                    <a:pt x="577" y="197"/>
                  </a:cubicBezTo>
                  <a:cubicBezTo>
                    <a:pt x="896" y="185"/>
                    <a:pt x="1192" y="290"/>
                    <a:pt x="1666" y="336"/>
                  </a:cubicBezTo>
                  <a:cubicBezTo>
                    <a:pt x="2443" y="412"/>
                    <a:pt x="2880" y="254"/>
                    <a:pt x="2880" y="254"/>
                  </a:cubicBezTo>
                  <a:cubicBezTo>
                    <a:pt x="2880" y="79"/>
                    <a:pt x="2880" y="79"/>
                    <a:pt x="2880" y="79"/>
                  </a:cubicBezTo>
                  <a:cubicBezTo>
                    <a:pt x="2880" y="79"/>
                    <a:pt x="1976" y="334"/>
                    <a:pt x="1675" y="308"/>
                  </a:cubicBezTo>
                  <a:cubicBezTo>
                    <a:pt x="1395" y="284"/>
                    <a:pt x="879" y="11"/>
                    <a:pt x="557" y="5"/>
                  </a:cubicBezTo>
                  <a:cubicBezTo>
                    <a:pt x="235" y="0"/>
                    <a:pt x="0" y="226"/>
                    <a:pt x="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8654" y="12213"/>
            <a:ext cx="7907251" cy="3467973"/>
            <a:chOff x="-1028119" y="544938"/>
            <a:chExt cx="9643677" cy="4229538"/>
          </a:xfrm>
        </p:grpSpPr>
        <p:sp>
          <p:nvSpPr>
            <p:cNvPr id="10" name="Oval 9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1" name="Oval 20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6" name="Oval 25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439766" y="85122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4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3097462" y="1949900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9" name="Oval 28"/>
            <p:cNvSpPr/>
            <p:nvPr userDrawn="1"/>
          </p:nvSpPr>
          <p:spPr>
            <a:xfrm>
              <a:off x="8489186" y="671310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0" name="Oval 29"/>
            <p:cNvSpPr/>
            <p:nvPr userDrawn="1"/>
          </p:nvSpPr>
          <p:spPr>
            <a:xfrm>
              <a:off x="741735" y="948238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2224237" y="628092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  <p:sp>
        <p:nvSpPr>
          <p:cNvPr id="60" name="Freeform 5"/>
          <p:cNvSpPr>
            <a:spLocks/>
          </p:cNvSpPr>
          <p:nvPr userDrawn="1"/>
        </p:nvSpPr>
        <p:spPr bwMode="auto">
          <a:xfrm>
            <a:off x="0" y="6515341"/>
            <a:ext cx="9144000" cy="351126"/>
          </a:xfrm>
          <a:custGeom>
            <a:avLst/>
            <a:gdLst>
              <a:gd name="T0" fmla="*/ 2880 w 2880"/>
              <a:gd name="T1" fmla="*/ 155 h 399"/>
              <a:gd name="T2" fmla="*/ 2880 w 2880"/>
              <a:gd name="T3" fmla="*/ 399 h 399"/>
              <a:gd name="T4" fmla="*/ 2285 w 2880"/>
              <a:gd name="T5" fmla="*/ 115 h 399"/>
              <a:gd name="T6" fmla="*/ 1228 w 2880"/>
              <a:gd name="T7" fmla="*/ 191 h 399"/>
              <a:gd name="T8" fmla="*/ 0 w 2880"/>
              <a:gd name="T9" fmla="*/ 125 h 399"/>
              <a:gd name="T10" fmla="*/ 0 w 2880"/>
              <a:gd name="T11" fmla="*/ 0 h 399"/>
              <a:gd name="T12" fmla="*/ 295 w 2880"/>
              <a:gd name="T13" fmla="*/ 90 h 399"/>
              <a:gd name="T14" fmla="*/ 1266 w 2880"/>
              <a:gd name="T15" fmla="*/ 163 h 399"/>
              <a:gd name="T16" fmla="*/ 2297 w 2880"/>
              <a:gd name="T17" fmla="*/ 14 h 399"/>
              <a:gd name="T18" fmla="*/ 2880 w 2880"/>
              <a:gd name="T19" fmla="*/ 15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0" h="399">
                <a:moveTo>
                  <a:pt x="2880" y="155"/>
                </a:moveTo>
                <a:cubicBezTo>
                  <a:pt x="2880" y="399"/>
                  <a:pt x="2880" y="399"/>
                  <a:pt x="2880" y="399"/>
                </a:cubicBezTo>
                <a:cubicBezTo>
                  <a:pt x="2880" y="399"/>
                  <a:pt x="2738" y="122"/>
                  <a:pt x="2285" y="115"/>
                </a:cubicBezTo>
                <a:cubicBezTo>
                  <a:pt x="1950" y="110"/>
                  <a:pt x="1693" y="116"/>
                  <a:pt x="1228" y="191"/>
                </a:cubicBezTo>
                <a:cubicBezTo>
                  <a:pt x="853" y="251"/>
                  <a:pt x="0" y="125"/>
                  <a:pt x="0" y="125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43" y="24"/>
                  <a:pt x="295" y="90"/>
                </a:cubicBezTo>
                <a:cubicBezTo>
                  <a:pt x="532" y="151"/>
                  <a:pt x="965" y="181"/>
                  <a:pt x="1266" y="163"/>
                </a:cubicBezTo>
                <a:cubicBezTo>
                  <a:pt x="1546" y="145"/>
                  <a:pt x="1975" y="18"/>
                  <a:pt x="2297" y="14"/>
                </a:cubicBezTo>
                <a:cubicBezTo>
                  <a:pt x="2619" y="10"/>
                  <a:pt x="2880" y="155"/>
                  <a:pt x="2880" y="155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50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 flipH="1">
            <a:off x="236002" y="3637911"/>
            <a:ext cx="886426" cy="3139424"/>
            <a:chOff x="-1028119" y="544938"/>
            <a:chExt cx="1194223" cy="4229538"/>
          </a:xfrm>
        </p:grpSpPr>
        <p:sp>
          <p:nvSpPr>
            <p:cNvPr id="33" name="Oval 32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5" name="Oval 34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"/>
                  </a:schemeClr>
                </a:gs>
                <a:gs pos="35000">
                  <a:schemeClr val="accent4">
                    <a:tint val="37000"/>
                    <a:satMod val="300000"/>
                    <a:alpha val="1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15000"/>
                  </a:schemeClr>
                </a:gs>
                <a:gs pos="100000">
                  <a:schemeClr val="tx1">
                    <a:alpha val="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8" name="Oval 37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9" name="Oval 38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0" name="Oval 39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10000"/>
                  </a:schemeClr>
                </a:gs>
                <a:gs pos="35000">
                  <a:schemeClr val="accent4">
                    <a:tint val="37000"/>
                    <a:satMod val="300000"/>
                    <a:alpha val="3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3" name="Oval 42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4" name="Oval 43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49" name="Oval 48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846990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446" y="4605298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446" y="3916392"/>
            <a:ext cx="7772400" cy="68890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2993366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3174519"/>
            <a:ext cx="9144000" cy="327804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3648970"/>
            <a:ext cx="9144000" cy="138023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3916391"/>
            <a:ext cx="9144000" cy="45719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88654" y="12213"/>
            <a:ext cx="7907251" cy="3467973"/>
            <a:chOff x="-1028119" y="544938"/>
            <a:chExt cx="9643677" cy="4229538"/>
          </a:xfrm>
        </p:grpSpPr>
        <p:sp>
          <p:nvSpPr>
            <p:cNvPr id="12" name="Oval 11"/>
            <p:cNvSpPr/>
            <p:nvPr userDrawn="1"/>
          </p:nvSpPr>
          <p:spPr>
            <a:xfrm>
              <a:off x="-837875" y="3671650"/>
              <a:ext cx="699852" cy="69985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-1028119" y="1478437"/>
              <a:ext cx="662409" cy="662409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-1020479" y="782527"/>
              <a:ext cx="1109133" cy="110913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-662408" y="230817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-365710" y="2650299"/>
              <a:ext cx="531814" cy="531814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-788027" y="4263358"/>
              <a:ext cx="384745" cy="384745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-673302" y="10668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-226176" y="305574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-353350" y="1665883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1" name="Oval 20"/>
            <p:cNvSpPr/>
            <p:nvPr userDrawn="1"/>
          </p:nvSpPr>
          <p:spPr>
            <a:xfrm>
              <a:off x="-914400" y="2667000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-851214" y="3111186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-465912" y="258711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-819621" y="3602971"/>
              <a:ext cx="272692" cy="27269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-442946" y="544938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6" name="Oval 25"/>
            <p:cNvSpPr/>
            <p:nvPr userDrawn="1"/>
          </p:nvSpPr>
          <p:spPr>
            <a:xfrm>
              <a:off x="-869469" y="723272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-369735" y="3981318"/>
              <a:ext cx="63187" cy="631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-306548" y="4648103"/>
              <a:ext cx="126373" cy="126373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9" name="Oval 28"/>
            <p:cNvSpPr/>
            <p:nvPr userDrawn="1"/>
          </p:nvSpPr>
          <p:spPr>
            <a:xfrm>
              <a:off x="4439766" y="851221"/>
              <a:ext cx="381787" cy="381787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0" name="Oval 29"/>
            <p:cNvSpPr/>
            <p:nvPr userDrawn="1"/>
          </p:nvSpPr>
          <p:spPr>
            <a:xfrm>
              <a:off x="3097462" y="1949900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8489186" y="671310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741735" y="948238"/>
              <a:ext cx="126372" cy="12637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2224237" y="628092"/>
              <a:ext cx="190360" cy="19036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50000"/>
                  </a:schemeClr>
                </a:gs>
                <a:gs pos="35000">
                  <a:schemeClr val="accent4">
                    <a:tint val="37000"/>
                    <a:satMod val="300000"/>
                    <a:alpha val="50000"/>
                  </a:schemeClr>
                </a:gs>
                <a:gs pos="100000">
                  <a:schemeClr val="tx1">
                    <a:alpha val="74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3800" y="1558925"/>
            <a:ext cx="3622675" cy="4859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6405" y="1558925"/>
            <a:ext cx="3590395" cy="4859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3800" y="1457320"/>
            <a:ext cx="3622675" cy="667811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85000"/>
              </a:lnSpc>
              <a:spcBef>
                <a:spcPts val="400"/>
              </a:spcBef>
              <a:spcAft>
                <a:spcPts val="0"/>
              </a:spcAft>
              <a:buClr>
                <a:schemeClr val="accent4">
                  <a:lumMod val="20000"/>
                  <a:lumOff val="80000"/>
                </a:schemeClr>
              </a:buClr>
              <a:buSzTx/>
              <a:buFont typeface="Arial" pitchFamily="34" charset="0"/>
              <a:buNone/>
              <a:tabLst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400"/>
              </a:spcBef>
              <a:spcAft>
                <a:spcPts val="0"/>
              </a:spcAft>
              <a:buClr>
                <a:schemeClr val="accent4">
                  <a:lumMod val="20000"/>
                  <a:lumOff val="80000"/>
                </a:schemeClr>
              </a:buClr>
              <a:buSzTx/>
              <a:buFont typeface="Arial" pitchFamily="34" charset="0"/>
              <a:buNone/>
              <a:tabLst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3800" y="2159000"/>
            <a:ext cx="3622675" cy="42592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68647" y="1457320"/>
            <a:ext cx="3624098" cy="66781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68647" y="2159000"/>
            <a:ext cx="3624098" cy="42592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media" Target="../media/media1.wm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ideo" Target="../media/media1.wm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ippling Water Loop.wmv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1337094"/>
            <a:ext cx="9144000" cy="55209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1371600"/>
          </a:xfrm>
          <a:prstGeom prst="rect">
            <a:avLst/>
          </a:prstGeom>
          <a:gradFill flip="none" rotWithShape="1">
            <a:gsLst>
              <a:gs pos="0">
                <a:schemeClr val="accent4">
                  <a:tint val="50000"/>
                  <a:satMod val="300000"/>
                </a:schemeClr>
              </a:gs>
              <a:gs pos="35000">
                <a:schemeClr val="accent4">
                  <a:tint val="37000"/>
                  <a:satMod val="300000"/>
                </a:schemeClr>
              </a:gs>
              <a:gs pos="100000">
                <a:schemeClr val="accent4">
                  <a:tint val="15000"/>
                  <a:satMod val="3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chemeClr val="tx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598025"/>
            <a:ext cx="1143000" cy="3048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4D067-4ADC-4E44-A8E1-EC6D134DA828}" type="datetimeFigureOut">
              <a:rPr lang="en-US" smtClean="0"/>
              <a:pPr/>
              <a:t>10/3/2017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9200" y="6598025"/>
            <a:ext cx="6705600" cy="3048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598025"/>
            <a:ext cx="609600" cy="3048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7F96F-1D34-4AD8-A324-DDD9B7126D3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0" y="-1"/>
            <a:ext cx="9144000" cy="1371601"/>
            <a:chOff x="0" y="-1"/>
            <a:chExt cx="9144000" cy="1371601"/>
          </a:xfrm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0" y="-1"/>
              <a:ext cx="9144000" cy="789410"/>
            </a:xfrm>
            <a:custGeom>
              <a:avLst/>
              <a:gdLst>
                <a:gd name="T0" fmla="*/ 2880 w 2880"/>
                <a:gd name="T1" fmla="*/ 155 h 399"/>
                <a:gd name="T2" fmla="*/ 2880 w 2880"/>
                <a:gd name="T3" fmla="*/ 399 h 399"/>
                <a:gd name="T4" fmla="*/ 2285 w 2880"/>
                <a:gd name="T5" fmla="*/ 115 h 399"/>
                <a:gd name="T6" fmla="*/ 1228 w 2880"/>
                <a:gd name="T7" fmla="*/ 191 h 399"/>
                <a:gd name="T8" fmla="*/ 0 w 2880"/>
                <a:gd name="T9" fmla="*/ 125 h 399"/>
                <a:gd name="T10" fmla="*/ 0 w 2880"/>
                <a:gd name="T11" fmla="*/ 0 h 399"/>
                <a:gd name="T12" fmla="*/ 295 w 2880"/>
                <a:gd name="T13" fmla="*/ 90 h 399"/>
                <a:gd name="T14" fmla="*/ 1266 w 2880"/>
                <a:gd name="T15" fmla="*/ 163 h 399"/>
                <a:gd name="T16" fmla="*/ 2297 w 2880"/>
                <a:gd name="T17" fmla="*/ 14 h 399"/>
                <a:gd name="T18" fmla="*/ 2880 w 2880"/>
                <a:gd name="T19" fmla="*/ 155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399">
                  <a:moveTo>
                    <a:pt x="2880" y="155"/>
                  </a:moveTo>
                  <a:cubicBezTo>
                    <a:pt x="2880" y="399"/>
                    <a:pt x="2880" y="399"/>
                    <a:pt x="2880" y="399"/>
                  </a:cubicBezTo>
                  <a:cubicBezTo>
                    <a:pt x="2880" y="399"/>
                    <a:pt x="2738" y="122"/>
                    <a:pt x="2285" y="115"/>
                  </a:cubicBezTo>
                  <a:cubicBezTo>
                    <a:pt x="1950" y="110"/>
                    <a:pt x="1693" y="116"/>
                    <a:pt x="1228" y="191"/>
                  </a:cubicBezTo>
                  <a:cubicBezTo>
                    <a:pt x="853" y="251"/>
                    <a:pt x="0" y="125"/>
                    <a:pt x="0" y="1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24"/>
                    <a:pt x="295" y="90"/>
                  </a:cubicBezTo>
                  <a:cubicBezTo>
                    <a:pt x="532" y="151"/>
                    <a:pt x="965" y="181"/>
                    <a:pt x="1266" y="163"/>
                  </a:cubicBezTo>
                  <a:cubicBezTo>
                    <a:pt x="1546" y="145"/>
                    <a:pt x="1975" y="18"/>
                    <a:pt x="2297" y="14"/>
                  </a:cubicBezTo>
                  <a:cubicBezTo>
                    <a:pt x="2619" y="10"/>
                    <a:pt x="2880" y="155"/>
                    <a:pt x="2880" y="15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0" y="443056"/>
              <a:ext cx="9144000" cy="928544"/>
            </a:xfrm>
            <a:custGeom>
              <a:avLst/>
              <a:gdLst>
                <a:gd name="T0" fmla="*/ 2880 w 2880"/>
                <a:gd name="T1" fmla="*/ 226 h 469"/>
                <a:gd name="T2" fmla="*/ 2880 w 2880"/>
                <a:gd name="T3" fmla="*/ 469 h 469"/>
                <a:gd name="T4" fmla="*/ 2303 w 2880"/>
                <a:gd name="T5" fmla="*/ 197 h 469"/>
                <a:gd name="T6" fmla="*/ 1214 w 2880"/>
                <a:gd name="T7" fmla="*/ 337 h 469"/>
                <a:gd name="T8" fmla="*/ 0 w 2880"/>
                <a:gd name="T9" fmla="*/ 255 h 469"/>
                <a:gd name="T10" fmla="*/ 0 w 2880"/>
                <a:gd name="T11" fmla="*/ 80 h 469"/>
                <a:gd name="T12" fmla="*/ 1205 w 2880"/>
                <a:gd name="T13" fmla="*/ 309 h 469"/>
                <a:gd name="T14" fmla="*/ 2323 w 2880"/>
                <a:gd name="T15" fmla="*/ 6 h 469"/>
                <a:gd name="T16" fmla="*/ 288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2880" y="226"/>
                  </a:moveTo>
                  <a:cubicBezTo>
                    <a:pt x="2880" y="469"/>
                    <a:pt x="2880" y="469"/>
                    <a:pt x="2880" y="469"/>
                  </a:cubicBezTo>
                  <a:cubicBezTo>
                    <a:pt x="2880" y="469"/>
                    <a:pt x="2756" y="214"/>
                    <a:pt x="2303" y="197"/>
                  </a:cubicBezTo>
                  <a:cubicBezTo>
                    <a:pt x="1984" y="186"/>
                    <a:pt x="1688" y="291"/>
                    <a:pt x="1214" y="337"/>
                  </a:cubicBezTo>
                  <a:cubicBezTo>
                    <a:pt x="437" y="412"/>
                    <a:pt x="0" y="255"/>
                    <a:pt x="0" y="25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904" y="335"/>
                    <a:pt x="1205" y="309"/>
                  </a:cubicBezTo>
                  <a:cubicBezTo>
                    <a:pt x="1486" y="285"/>
                    <a:pt x="2001" y="11"/>
                    <a:pt x="2323" y="6"/>
                  </a:cubicBezTo>
                  <a:cubicBezTo>
                    <a:pt x="2645" y="0"/>
                    <a:pt x="2880" y="226"/>
                    <a:pt x="288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0" y="227942"/>
              <a:ext cx="9144000" cy="927557"/>
            </a:xfrm>
            <a:custGeom>
              <a:avLst/>
              <a:gdLst>
                <a:gd name="T0" fmla="*/ 0 w 2880"/>
                <a:gd name="T1" fmla="*/ 226 h 469"/>
                <a:gd name="T2" fmla="*/ 0 w 2880"/>
                <a:gd name="T3" fmla="*/ 469 h 469"/>
                <a:gd name="T4" fmla="*/ 577 w 2880"/>
                <a:gd name="T5" fmla="*/ 197 h 469"/>
                <a:gd name="T6" fmla="*/ 1666 w 2880"/>
                <a:gd name="T7" fmla="*/ 336 h 469"/>
                <a:gd name="T8" fmla="*/ 2880 w 2880"/>
                <a:gd name="T9" fmla="*/ 254 h 469"/>
                <a:gd name="T10" fmla="*/ 2880 w 2880"/>
                <a:gd name="T11" fmla="*/ 79 h 469"/>
                <a:gd name="T12" fmla="*/ 1675 w 2880"/>
                <a:gd name="T13" fmla="*/ 308 h 469"/>
                <a:gd name="T14" fmla="*/ 557 w 2880"/>
                <a:gd name="T15" fmla="*/ 5 h 469"/>
                <a:gd name="T16" fmla="*/ 0 w 2880"/>
                <a:gd name="T17" fmla="*/ 22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469">
                  <a:moveTo>
                    <a:pt x="0" y="226"/>
                  </a:moveTo>
                  <a:cubicBezTo>
                    <a:pt x="0" y="469"/>
                    <a:pt x="0" y="469"/>
                    <a:pt x="0" y="469"/>
                  </a:cubicBezTo>
                  <a:cubicBezTo>
                    <a:pt x="0" y="469"/>
                    <a:pt x="124" y="213"/>
                    <a:pt x="577" y="197"/>
                  </a:cubicBezTo>
                  <a:cubicBezTo>
                    <a:pt x="896" y="185"/>
                    <a:pt x="1192" y="290"/>
                    <a:pt x="1666" y="336"/>
                  </a:cubicBezTo>
                  <a:cubicBezTo>
                    <a:pt x="2443" y="412"/>
                    <a:pt x="2880" y="254"/>
                    <a:pt x="2880" y="254"/>
                  </a:cubicBezTo>
                  <a:cubicBezTo>
                    <a:pt x="2880" y="79"/>
                    <a:pt x="2880" y="79"/>
                    <a:pt x="2880" y="79"/>
                  </a:cubicBezTo>
                  <a:cubicBezTo>
                    <a:pt x="2880" y="79"/>
                    <a:pt x="1976" y="334"/>
                    <a:pt x="1675" y="308"/>
                  </a:cubicBezTo>
                  <a:cubicBezTo>
                    <a:pt x="1395" y="284"/>
                    <a:pt x="879" y="11"/>
                    <a:pt x="557" y="5"/>
                  </a:cubicBezTo>
                  <a:cubicBezTo>
                    <a:pt x="235" y="0"/>
                    <a:pt x="0" y="226"/>
                    <a:pt x="0" y="22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alpha val="50000"/>
                  </a:schemeClr>
                </a:gs>
                <a:gs pos="35000">
                  <a:schemeClr val="tx1">
                    <a:alpha val="20000"/>
                  </a:schemeClr>
                </a:gs>
                <a:gs pos="100000">
                  <a:schemeClr val="tx1">
                    <a:alpha val="2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>
            <a:off x="0" y="6515341"/>
            <a:ext cx="9144000" cy="351126"/>
          </a:xfrm>
          <a:custGeom>
            <a:avLst/>
            <a:gdLst>
              <a:gd name="T0" fmla="*/ 2880 w 2880"/>
              <a:gd name="T1" fmla="*/ 155 h 399"/>
              <a:gd name="T2" fmla="*/ 2880 w 2880"/>
              <a:gd name="T3" fmla="*/ 399 h 399"/>
              <a:gd name="T4" fmla="*/ 2285 w 2880"/>
              <a:gd name="T5" fmla="*/ 115 h 399"/>
              <a:gd name="T6" fmla="*/ 1228 w 2880"/>
              <a:gd name="T7" fmla="*/ 191 h 399"/>
              <a:gd name="T8" fmla="*/ 0 w 2880"/>
              <a:gd name="T9" fmla="*/ 125 h 399"/>
              <a:gd name="T10" fmla="*/ 0 w 2880"/>
              <a:gd name="T11" fmla="*/ 0 h 399"/>
              <a:gd name="T12" fmla="*/ 295 w 2880"/>
              <a:gd name="T13" fmla="*/ 90 h 399"/>
              <a:gd name="T14" fmla="*/ 1266 w 2880"/>
              <a:gd name="T15" fmla="*/ 163 h 399"/>
              <a:gd name="T16" fmla="*/ 2297 w 2880"/>
              <a:gd name="T17" fmla="*/ 14 h 399"/>
              <a:gd name="T18" fmla="*/ 2880 w 2880"/>
              <a:gd name="T19" fmla="*/ 15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0" h="399">
                <a:moveTo>
                  <a:pt x="2880" y="155"/>
                </a:moveTo>
                <a:cubicBezTo>
                  <a:pt x="2880" y="399"/>
                  <a:pt x="2880" y="399"/>
                  <a:pt x="2880" y="399"/>
                </a:cubicBezTo>
                <a:cubicBezTo>
                  <a:pt x="2880" y="399"/>
                  <a:pt x="2738" y="122"/>
                  <a:pt x="2285" y="115"/>
                </a:cubicBezTo>
                <a:cubicBezTo>
                  <a:pt x="1950" y="110"/>
                  <a:pt x="1693" y="116"/>
                  <a:pt x="1228" y="191"/>
                </a:cubicBezTo>
                <a:cubicBezTo>
                  <a:pt x="853" y="251"/>
                  <a:pt x="0" y="125"/>
                  <a:pt x="0" y="125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43" y="24"/>
                  <a:pt x="295" y="90"/>
                </a:cubicBezTo>
                <a:cubicBezTo>
                  <a:pt x="532" y="151"/>
                  <a:pt x="965" y="181"/>
                  <a:pt x="1266" y="163"/>
                </a:cubicBezTo>
                <a:cubicBezTo>
                  <a:pt x="1546" y="145"/>
                  <a:pt x="1975" y="18"/>
                  <a:pt x="2297" y="14"/>
                </a:cubicBezTo>
                <a:cubicBezTo>
                  <a:pt x="2619" y="10"/>
                  <a:pt x="2880" y="155"/>
                  <a:pt x="2880" y="155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0"/>
                </a:schemeClr>
              </a:gs>
              <a:gs pos="35000">
                <a:schemeClr val="tx1">
                  <a:alpha val="20000"/>
                </a:schemeClr>
              </a:gs>
              <a:gs pos="100000">
                <a:schemeClr val="tx1">
                  <a:alpha val="5000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7" name="Group 76"/>
          <p:cNvGrpSpPr/>
          <p:nvPr/>
        </p:nvGrpSpPr>
        <p:grpSpPr>
          <a:xfrm>
            <a:off x="88654" y="12213"/>
            <a:ext cx="7907251" cy="6765122"/>
            <a:chOff x="88654" y="12213"/>
            <a:chExt cx="7907251" cy="6765122"/>
          </a:xfrm>
        </p:grpSpPr>
        <p:grpSp>
          <p:nvGrpSpPr>
            <p:cNvPr id="51" name="Group 50"/>
            <p:cNvGrpSpPr/>
            <p:nvPr userDrawn="1"/>
          </p:nvGrpSpPr>
          <p:grpSpPr>
            <a:xfrm>
              <a:off x="88654" y="12213"/>
              <a:ext cx="7907251" cy="3467973"/>
              <a:chOff x="-1028119" y="544938"/>
              <a:chExt cx="9643677" cy="4229538"/>
            </a:xfrm>
          </p:grpSpPr>
          <p:sp>
            <p:nvSpPr>
              <p:cNvPr id="39" name="Oval 38"/>
              <p:cNvSpPr/>
              <p:nvPr userDrawn="1"/>
            </p:nvSpPr>
            <p:spPr>
              <a:xfrm>
                <a:off x="-837875" y="3671650"/>
                <a:ext cx="699852" cy="69985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15000"/>
                    </a:schemeClr>
                  </a:gs>
                  <a:gs pos="100000">
                    <a:schemeClr val="tx1">
                      <a:alpha val="1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Oval 33"/>
              <p:cNvSpPr/>
              <p:nvPr userDrawn="1"/>
            </p:nvSpPr>
            <p:spPr>
              <a:xfrm>
                <a:off x="-1028119" y="1478437"/>
                <a:ext cx="662409" cy="662409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Oval 34"/>
              <p:cNvSpPr/>
              <p:nvPr userDrawn="1"/>
            </p:nvSpPr>
            <p:spPr>
              <a:xfrm>
                <a:off x="-1020479" y="782527"/>
                <a:ext cx="1109133" cy="11091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Oval 35"/>
              <p:cNvSpPr/>
              <p:nvPr userDrawn="1"/>
            </p:nvSpPr>
            <p:spPr>
              <a:xfrm>
                <a:off x="-662408" y="2308171"/>
                <a:ext cx="381787" cy="3817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Oval 36"/>
              <p:cNvSpPr/>
              <p:nvPr userDrawn="1"/>
            </p:nvSpPr>
            <p:spPr>
              <a:xfrm>
                <a:off x="-365710" y="2650299"/>
                <a:ext cx="531814" cy="531814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15000"/>
                    </a:schemeClr>
                  </a:gs>
                  <a:gs pos="100000">
                    <a:schemeClr val="tx1">
                      <a:alpha val="1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Oval 37"/>
              <p:cNvSpPr/>
              <p:nvPr userDrawn="1"/>
            </p:nvSpPr>
            <p:spPr>
              <a:xfrm>
                <a:off x="-788027" y="4263358"/>
                <a:ext cx="384745" cy="38474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Oval 39"/>
              <p:cNvSpPr/>
              <p:nvPr userDrawn="1"/>
            </p:nvSpPr>
            <p:spPr>
              <a:xfrm>
                <a:off x="-673302" y="106680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Oval 40"/>
              <p:cNvSpPr/>
              <p:nvPr userDrawn="1"/>
            </p:nvSpPr>
            <p:spPr>
              <a:xfrm>
                <a:off x="-226176" y="305574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Oval 41"/>
              <p:cNvSpPr/>
              <p:nvPr userDrawn="1"/>
            </p:nvSpPr>
            <p:spPr>
              <a:xfrm>
                <a:off x="-353350" y="1665883"/>
                <a:ext cx="190360" cy="19036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Oval 42"/>
              <p:cNvSpPr/>
              <p:nvPr userDrawn="1"/>
            </p:nvSpPr>
            <p:spPr>
              <a:xfrm>
                <a:off x="-914400" y="266700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Oval 43"/>
              <p:cNvSpPr/>
              <p:nvPr userDrawn="1"/>
            </p:nvSpPr>
            <p:spPr>
              <a:xfrm>
                <a:off x="-851214" y="3111186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Oval 44"/>
              <p:cNvSpPr/>
              <p:nvPr userDrawn="1"/>
            </p:nvSpPr>
            <p:spPr>
              <a:xfrm>
                <a:off x="-465912" y="2587112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Oval 45"/>
              <p:cNvSpPr/>
              <p:nvPr userDrawn="1"/>
            </p:nvSpPr>
            <p:spPr>
              <a:xfrm>
                <a:off x="-819621" y="3602971"/>
                <a:ext cx="272692" cy="27269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Oval 46"/>
              <p:cNvSpPr/>
              <p:nvPr userDrawn="1"/>
            </p:nvSpPr>
            <p:spPr>
              <a:xfrm>
                <a:off x="-442946" y="544938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Oval 47"/>
              <p:cNvSpPr/>
              <p:nvPr userDrawn="1"/>
            </p:nvSpPr>
            <p:spPr>
              <a:xfrm>
                <a:off x="-869469" y="723272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Oval 48"/>
              <p:cNvSpPr/>
              <p:nvPr userDrawn="1"/>
            </p:nvSpPr>
            <p:spPr>
              <a:xfrm>
                <a:off x="-369735" y="3981318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Oval 49"/>
              <p:cNvSpPr/>
              <p:nvPr userDrawn="1"/>
            </p:nvSpPr>
            <p:spPr>
              <a:xfrm>
                <a:off x="-306548" y="4648103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Oval 69"/>
              <p:cNvSpPr/>
              <p:nvPr userDrawn="1"/>
            </p:nvSpPr>
            <p:spPr>
              <a:xfrm>
                <a:off x="4439766" y="851221"/>
                <a:ext cx="381787" cy="3817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4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Oval 70"/>
              <p:cNvSpPr/>
              <p:nvPr userDrawn="1"/>
            </p:nvSpPr>
            <p:spPr>
              <a:xfrm>
                <a:off x="3097462" y="1949900"/>
                <a:ext cx="190360" cy="19036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Oval 71"/>
              <p:cNvSpPr/>
              <p:nvPr userDrawn="1"/>
            </p:nvSpPr>
            <p:spPr>
              <a:xfrm>
                <a:off x="8489186" y="671310"/>
                <a:ext cx="126372" cy="126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Oval 72"/>
              <p:cNvSpPr/>
              <p:nvPr userDrawn="1"/>
            </p:nvSpPr>
            <p:spPr>
              <a:xfrm>
                <a:off x="741735" y="948238"/>
                <a:ext cx="126372" cy="126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Oval 73"/>
              <p:cNvSpPr/>
              <p:nvPr userDrawn="1"/>
            </p:nvSpPr>
            <p:spPr>
              <a:xfrm>
                <a:off x="2224237" y="628092"/>
                <a:ext cx="190360" cy="19036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2" name="Group 51"/>
            <p:cNvGrpSpPr/>
            <p:nvPr userDrawn="1"/>
          </p:nvGrpSpPr>
          <p:grpSpPr>
            <a:xfrm flipH="1">
              <a:off x="236002" y="3637911"/>
              <a:ext cx="886426" cy="3139424"/>
              <a:chOff x="-1028119" y="544938"/>
              <a:chExt cx="1194223" cy="4229538"/>
            </a:xfrm>
          </p:grpSpPr>
          <p:sp>
            <p:nvSpPr>
              <p:cNvPr id="53" name="Oval 52"/>
              <p:cNvSpPr/>
              <p:nvPr userDrawn="1"/>
            </p:nvSpPr>
            <p:spPr>
              <a:xfrm>
                <a:off x="-837875" y="3671650"/>
                <a:ext cx="699852" cy="69985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Oval 53"/>
              <p:cNvSpPr/>
              <p:nvPr userDrawn="1"/>
            </p:nvSpPr>
            <p:spPr>
              <a:xfrm>
                <a:off x="-1028119" y="1478437"/>
                <a:ext cx="662409" cy="662409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Oval 54"/>
              <p:cNvSpPr/>
              <p:nvPr userDrawn="1"/>
            </p:nvSpPr>
            <p:spPr>
              <a:xfrm>
                <a:off x="-1020479" y="782527"/>
                <a:ext cx="1109133" cy="11091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10000"/>
                    </a:schemeClr>
                  </a:gs>
                  <a:gs pos="100000">
                    <a:schemeClr val="tx1">
                      <a:alpha val="2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Oval 55"/>
              <p:cNvSpPr/>
              <p:nvPr userDrawn="1"/>
            </p:nvSpPr>
            <p:spPr>
              <a:xfrm>
                <a:off x="-662408" y="2308171"/>
                <a:ext cx="381787" cy="3817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Oval 56"/>
              <p:cNvSpPr/>
              <p:nvPr userDrawn="1"/>
            </p:nvSpPr>
            <p:spPr>
              <a:xfrm>
                <a:off x="-365710" y="2650299"/>
                <a:ext cx="531814" cy="531814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15000"/>
                    </a:schemeClr>
                  </a:gs>
                  <a:gs pos="100000">
                    <a:schemeClr val="tx1">
                      <a:alpha val="15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Oval 57"/>
              <p:cNvSpPr/>
              <p:nvPr userDrawn="1"/>
            </p:nvSpPr>
            <p:spPr>
              <a:xfrm>
                <a:off x="-788027" y="4263358"/>
                <a:ext cx="384745" cy="38474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Oval 58"/>
              <p:cNvSpPr/>
              <p:nvPr userDrawn="1"/>
            </p:nvSpPr>
            <p:spPr>
              <a:xfrm>
                <a:off x="-673302" y="106680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Oval 59"/>
              <p:cNvSpPr/>
              <p:nvPr userDrawn="1"/>
            </p:nvSpPr>
            <p:spPr>
              <a:xfrm>
                <a:off x="-226176" y="305574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Oval 60"/>
              <p:cNvSpPr/>
              <p:nvPr userDrawn="1"/>
            </p:nvSpPr>
            <p:spPr>
              <a:xfrm>
                <a:off x="-353350" y="1665883"/>
                <a:ext cx="190360" cy="19036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Oval 61"/>
              <p:cNvSpPr/>
              <p:nvPr userDrawn="1"/>
            </p:nvSpPr>
            <p:spPr>
              <a:xfrm>
                <a:off x="-914400" y="2667000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1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3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Oval 62"/>
              <p:cNvSpPr/>
              <p:nvPr userDrawn="1"/>
            </p:nvSpPr>
            <p:spPr>
              <a:xfrm>
                <a:off x="-851214" y="3111186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Oval 63"/>
              <p:cNvSpPr/>
              <p:nvPr userDrawn="1"/>
            </p:nvSpPr>
            <p:spPr>
              <a:xfrm>
                <a:off x="-465912" y="2587112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Oval 64"/>
              <p:cNvSpPr/>
              <p:nvPr userDrawn="1"/>
            </p:nvSpPr>
            <p:spPr>
              <a:xfrm>
                <a:off x="-819621" y="3602971"/>
                <a:ext cx="272692" cy="272692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Oval 65"/>
              <p:cNvSpPr/>
              <p:nvPr userDrawn="1"/>
            </p:nvSpPr>
            <p:spPr>
              <a:xfrm>
                <a:off x="-442946" y="544938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Oval 66"/>
              <p:cNvSpPr/>
              <p:nvPr userDrawn="1"/>
            </p:nvSpPr>
            <p:spPr>
              <a:xfrm>
                <a:off x="-869469" y="723272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Oval 67"/>
              <p:cNvSpPr/>
              <p:nvPr userDrawn="1"/>
            </p:nvSpPr>
            <p:spPr>
              <a:xfrm>
                <a:off x="-369735" y="3981318"/>
                <a:ext cx="63187" cy="63187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Oval 68"/>
              <p:cNvSpPr/>
              <p:nvPr userDrawn="1"/>
            </p:nvSpPr>
            <p:spPr>
              <a:xfrm>
                <a:off x="-306548" y="4648103"/>
                <a:ext cx="126373" cy="126373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tint val="50000"/>
                      <a:satMod val="300000"/>
                      <a:alpha val="50000"/>
                    </a:schemeClr>
                  </a:gs>
                  <a:gs pos="35000">
                    <a:schemeClr val="accent4">
                      <a:tint val="37000"/>
                      <a:satMod val="300000"/>
                      <a:alpha val="50000"/>
                    </a:schemeClr>
                  </a:gs>
                  <a:gs pos="100000">
                    <a:schemeClr val="tx1">
                      <a:alpha val="74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1217" y="198435"/>
            <a:ext cx="770558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3800" y="1558925"/>
            <a:ext cx="7492998" cy="4859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accent4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85000"/>
        </a:lnSpc>
        <a:spcBef>
          <a:spcPts val="400"/>
        </a:spcBef>
        <a:buClr>
          <a:schemeClr val="accent4">
            <a:lumMod val="20000"/>
            <a:lumOff val="80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85000"/>
        </a:lnSpc>
        <a:spcBef>
          <a:spcPts val="50"/>
        </a:spcBef>
        <a:buClr>
          <a:schemeClr val="tx1"/>
        </a:buClr>
        <a:buFont typeface="Calibri" pitchFamily="34" charset="0"/>
        <a:buChar char="−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85000"/>
        </a:lnSpc>
        <a:spcBef>
          <a:spcPts val="50"/>
        </a:spcBef>
        <a:buClr>
          <a:schemeClr val="tx1"/>
        </a:buClr>
        <a:buFont typeface="Calibri" pitchFamily="34" charset="0"/>
        <a:buChar char="−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85000"/>
        </a:lnSpc>
        <a:spcBef>
          <a:spcPts val="50"/>
        </a:spcBef>
        <a:buClr>
          <a:schemeClr val="tx1"/>
        </a:buClr>
        <a:buFont typeface="Calibri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85000"/>
        </a:lnSpc>
        <a:spcBef>
          <a:spcPts val="50"/>
        </a:spcBef>
        <a:buClr>
          <a:schemeClr val="tx1"/>
        </a:buClr>
        <a:buFont typeface="Calibri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73873"/>
            <a:ext cx="7772400" cy="1470025"/>
          </a:xfrm>
        </p:spPr>
        <p:txBody>
          <a:bodyPr/>
          <a:lstStyle/>
          <a:p>
            <a:pPr fontAlgn="base"/>
            <a:r>
              <a:rPr lang="en-US" sz="10000" dirty="0"/>
              <a:t>Bathyscaphe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pPr fontAlgn="base"/>
            <a:r>
              <a:rPr lang="en-US" sz="8000" dirty="0"/>
              <a:t>Created using:</a:t>
            </a:r>
          </a:p>
        </p:txBody>
      </p:sp>
      <p:pic>
        <p:nvPicPr>
          <p:cNvPr id="4098" name="Picture 2" descr="Картинки по запросу web pack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931" y="1572191"/>
            <a:ext cx="4184937" cy="468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424763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r>
              <a:rPr lang="en-US" sz="8000" dirty="0" smtClean="0"/>
              <a:t>Prototype</a:t>
            </a:r>
            <a:endParaRPr lang="ru-RU" sz="8000" dirty="0"/>
          </a:p>
        </p:txBody>
      </p:sp>
      <p:pic>
        <p:nvPicPr>
          <p:cNvPr id="8194" name="Picture 2" descr="Картинки по запросу gta 5 bathyscaph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711" y="1656271"/>
            <a:ext cx="7867289" cy="442535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819495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b="1" kern="1200" cap="all" smtClean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МАКЕТ С РАЗДЕЛИТЕЛЕМ РАЗДЕЛОВ</a:t>
            </a:r>
            <a:endParaRPr lang="ru-RU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2000" kern="1200" smtClean="0">
                <a:solidFill>
                  <a:schemeClr val="tx1">
                    <a:tint val="75000"/>
                  </a:schemeClr>
                </a:solidFill>
                <a:effectLst/>
              </a:rPr>
              <a:t>Подзаголовок</a:t>
            </a:r>
            <a:endParaRPr lang="ru-RU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r>
              <a:rPr lang="en-US" sz="8000" dirty="0" smtClean="0"/>
              <a:t>Prologue</a:t>
            </a:r>
            <a:endParaRPr lang="ru-RU" sz="8000" dirty="0"/>
          </a:p>
        </p:txBody>
      </p:sp>
      <p:pic>
        <p:nvPicPr>
          <p:cNvPr id="6146" name="Picture 2" descr="Похожее 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533" y="1391687"/>
            <a:ext cx="4099734" cy="546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387432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r>
              <a:rPr lang="en-US" sz="8000" dirty="0" smtClean="0"/>
              <a:t>Prologue</a:t>
            </a:r>
            <a:endParaRPr lang="ru-RU" sz="8000" dirty="0"/>
          </a:p>
        </p:txBody>
      </p:sp>
      <p:pic>
        <p:nvPicPr>
          <p:cNvPr id="5" name="Picture 6" descr="http://img.freepik.com/free-vector/maze-business-concept_1284-3181.jpg?size=338&amp;ext=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9" y="1466492"/>
            <a:ext cx="3326997" cy="33269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Картинки по запросу погруже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086" y="1651532"/>
            <a:ext cx="5573824" cy="20492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Картинки по запросу подводные бомбы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74"/>
          <a:stretch/>
        </p:blipFill>
        <p:spPr bwMode="auto">
          <a:xfrm>
            <a:off x="4343400" y="3786995"/>
            <a:ext cx="4555281" cy="28446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Похожее изображение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9" y="4918547"/>
            <a:ext cx="3734627" cy="18664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4492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8435"/>
            <a:ext cx="8686799" cy="1143000"/>
          </a:xfrm>
        </p:spPr>
        <p:txBody>
          <a:bodyPr/>
          <a:lstStyle/>
          <a:p>
            <a:r>
              <a:rPr lang="en-US" sz="8000" dirty="0" smtClean="0"/>
              <a:t>DEMO</a:t>
            </a:r>
            <a:endParaRPr lang="ru-RU" sz="8000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r>
              <a:rPr lang="en-US" sz="8000" dirty="0" smtClean="0"/>
              <a:t>Features </a:t>
            </a:r>
            <a:endParaRPr lang="ru-RU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292" y="1759788"/>
            <a:ext cx="8410752" cy="484825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killer game genre.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Cross-browser</a:t>
            </a:r>
            <a:r>
              <a:rPr lang="ru-RU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game.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Available </a:t>
            </a:r>
            <a:r>
              <a:rPr 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via a link</a:t>
            </a: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3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Levels generation on fly.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 performance</a:t>
            </a:r>
            <a:r>
              <a:rPr lang="ru-RU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35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Sound accompaniment.</a:t>
            </a:r>
          </a:p>
          <a:p>
            <a:pPr marL="0" indent="0">
              <a:buNone/>
            </a:pPr>
            <a:endParaRPr lang="en-US" sz="3500" dirty="0" smtClean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35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659422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pPr fontAlgn="base"/>
            <a:r>
              <a:rPr lang="en-US" sz="8000" dirty="0"/>
              <a:t>Created using:</a:t>
            </a:r>
          </a:p>
        </p:txBody>
      </p:sp>
      <p:pic>
        <p:nvPicPr>
          <p:cNvPr id="1026" name="Picture 2" descr="Картинки по запросу j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033" y="2053085"/>
            <a:ext cx="3700733" cy="370073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733208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pPr fontAlgn="base"/>
            <a:r>
              <a:rPr lang="en-US" sz="8000" dirty="0"/>
              <a:t>Created using:</a:t>
            </a:r>
          </a:p>
        </p:txBody>
      </p:sp>
      <p:pic>
        <p:nvPicPr>
          <p:cNvPr id="1028" name="Picture 4" descr="Похожее 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2156605"/>
            <a:ext cx="6191250" cy="28575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50802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pPr fontAlgn="base"/>
            <a:r>
              <a:rPr lang="en-US" sz="8000" dirty="0"/>
              <a:t>Created using: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025" y="1973742"/>
            <a:ext cx="6000750" cy="38766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3654023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98435"/>
            <a:ext cx="8686798" cy="1143000"/>
          </a:xfrm>
        </p:spPr>
        <p:txBody>
          <a:bodyPr/>
          <a:lstStyle/>
          <a:p>
            <a:pPr fontAlgn="base"/>
            <a:r>
              <a:rPr lang="en-US" sz="8000" dirty="0"/>
              <a:t>Created using:</a:t>
            </a:r>
          </a:p>
        </p:txBody>
      </p:sp>
      <p:pic>
        <p:nvPicPr>
          <p:cNvPr id="5122" name="Picture 2" descr="Картинки по запросу howler js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66" y="2744607"/>
            <a:ext cx="7885268" cy="176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680500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3- Rippling Water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sz="2000" dirty="0" smtClean="0">
            <a:solidFill>
              <a:schemeClr val="bg1"/>
            </a:solidFill>
          </a:defRPr>
        </a:defPPr>
      </a:lstStyle>
      <a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a:style>
    </a:spDef>
    <a:lnDef>
      <a:spPr>
        <a:ln/>
      </a:spPr>
      <a:bodyPr/>
      <a:lstStyle/>
      <a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9147774-C42B-4BF8-828B-1E2C39A133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Водная рябь (с видео)</Template>
  <TotalTime>0</TotalTime>
  <Words>117</Words>
  <Application>Microsoft Office PowerPoint</Application>
  <PresentationFormat>Экран (4:3)</PresentationFormat>
  <Paragraphs>49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Courier New</vt:lpstr>
      <vt:lpstr>Trebuchet MS</vt:lpstr>
      <vt:lpstr>33- Rippling Water</vt:lpstr>
      <vt:lpstr>Bathyscaphe</vt:lpstr>
      <vt:lpstr>Prologue</vt:lpstr>
      <vt:lpstr>Prologue</vt:lpstr>
      <vt:lpstr>DEMO</vt:lpstr>
      <vt:lpstr>Features </vt:lpstr>
      <vt:lpstr>Created using:</vt:lpstr>
      <vt:lpstr>Created using:</vt:lpstr>
      <vt:lpstr>Created using:</vt:lpstr>
      <vt:lpstr>Created using:</vt:lpstr>
      <vt:lpstr>Created using:</vt:lpstr>
      <vt:lpstr>Prototype</vt:lpstr>
      <vt:lpstr>МАКЕТ С РАЗДЕЛИТЕЛЕМ РАЗДЕЛОВ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2017-10-03T09:42:40Z</dcterms:created>
  <dcterms:modified xsi:type="dcterms:W3CDTF">2017-10-03T12:26:17Z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TC027415269991</vt:lpwstr>
  </property>
</Properties>
</file>

<file path=docProps/thumbnail.jpeg>
</file>